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8907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853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928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0817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7626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4948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036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4286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6626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3777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6827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96870-38E5-4D4E-AE27-55BC249FEE31}" type="datetimeFigureOut">
              <a:rPr lang="fr-FR" smtClean="0"/>
              <a:t>06/03/2025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FF92A-15A5-44B7-A9C0-EFE616E0FF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891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6BC26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600" y="1122363"/>
            <a:ext cx="12090400" cy="45974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607126" y="475734"/>
            <a:ext cx="9153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latin typeface="Arial Rounded MT Bold" panose="020F0704030504030204" pitchFamily="34" charset="0"/>
              </a:rPr>
              <a:t>ANALYSE DES VENTES 2022 DE L’ENTREPRISE AUDREY</a:t>
            </a:r>
            <a:endParaRPr lang="fr-FR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48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Grand écran</PresentationFormat>
  <Paragraphs>1</Paragraphs>
  <Slides>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Arial Rounded MT Bold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Windows</dc:creator>
  <cp:lastModifiedBy>Utilisateur Windows</cp:lastModifiedBy>
  <cp:revision>1</cp:revision>
  <dcterms:created xsi:type="dcterms:W3CDTF">2025-03-06T11:12:33Z</dcterms:created>
  <dcterms:modified xsi:type="dcterms:W3CDTF">2025-03-06T11:12:47Z</dcterms:modified>
</cp:coreProperties>
</file>

<file path=docProps/thumbnail.jpeg>
</file>